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2" r:id="rId4"/>
    <p:sldId id="274" r:id="rId5"/>
    <p:sldId id="277" r:id="rId6"/>
    <p:sldId id="262" r:id="rId7"/>
    <p:sldId id="263" r:id="rId8"/>
    <p:sldId id="265" r:id="rId9"/>
    <p:sldId id="273" r:id="rId10"/>
    <p:sldId id="276" r:id="rId11"/>
    <p:sldId id="269" r:id="rId12"/>
    <p:sldId id="270" r:id="rId13"/>
    <p:sldId id="271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F13B"/>
    <a:srgbClr val="B7D6F3"/>
    <a:srgbClr val="ACFAF8"/>
    <a:srgbClr val="ABE6F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51A3DFC-A252-4BBD-A60B-457ED21E8083}" type="datetimeFigureOut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5873058-9DA2-406F-B2D8-B60A69E76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8756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7AA9AD-4A6A-4DA2-9187-40CF5A73A14A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7AA9AD-4A6A-4DA2-9187-40CF5A73A14A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CA5C-A89C-4CB0-8C48-9960F7CC52AF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3A2FE-DCD6-463D-8AD7-C86877972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357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F21E2-2366-4CA4-9D5E-44B468A9EC44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E3980-079B-430F-AB6C-EF50C69A11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217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CC46F-6385-483D-84B6-BD77311812D4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1EE9B-BB94-4F01-ABBB-66E7213DA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27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78FD-D678-433A-A9CE-4901BDE01E2A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905C9-0034-46FB-8A9B-9FF880EE7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148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48DAB-8B8F-4851-82C4-733E85F76815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439D6-26B9-43B4-8B60-8201A5CED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405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A40B-3411-41AE-A34E-6643B0AC20BF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E3051-A1BA-4C7F-968C-FC27891E2D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76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7888B-614D-4ACE-9FBE-6B6EA498A924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4A940-C9D5-42D5-BE37-5EBCAC164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82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AB06E-DAF4-422B-83F9-4FF4A48BED13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08FC7-8A6B-4486-B9C3-5609B166F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471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3BD38-5111-416B-AD24-1DCD6CE2B42A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8F9D7-49E8-4EDB-A018-853EB9BDD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2289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6F724-01A1-4F9C-844F-0E4797F96B48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AAA26-3956-472C-BC52-C57D2589F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8408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1C950-45D0-4B9C-99B2-D23E39D1F343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FA31D-9D48-4260-BFB8-377A057A79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1395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E1B613-B063-4C54-90AF-DE33F1915FA7}" type="datetime1">
              <a:rPr lang="ru-RU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CB8505-9B1A-402F-A4DA-8C5D3307A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3.mp3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85813" y="3000375"/>
            <a:ext cx="7772400" cy="1470025"/>
          </a:xfrm>
        </p:spPr>
        <p:txBody>
          <a:bodyPr/>
          <a:lstStyle/>
          <a:p>
            <a:r>
              <a:rPr lang="ru-RU" altLang="ru-RU" dirty="0" smtClean="0"/>
              <a:t>Сложение и вычитание двухзначных чисел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0274" y="4797152"/>
            <a:ext cx="4614164" cy="103252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ГУО «Начальная школа № 39 г. Минска»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Рудницкая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Каролина Александровна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5" name="Овал 4"/>
          <p:cNvSpPr/>
          <p:nvPr/>
        </p:nvSpPr>
        <p:spPr>
          <a:xfrm>
            <a:off x="4405313" y="477838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429125" y="1143000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714750" y="1143000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14750" y="428625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24375" y="785813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571875" y="785813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71938" y="1285875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071938" y="357188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882004" y="608056"/>
            <a:ext cx="785818" cy="7858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Овал 17"/>
          <p:cNvSpPr/>
          <p:nvPr/>
        </p:nvSpPr>
        <p:spPr>
          <a:xfrm>
            <a:off x="1690688" y="835025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714500" y="150018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00125" y="150018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00125" y="785813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785938" y="1143000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57250" y="1143000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357313" y="1643063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357313" y="64293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167360" y="965246"/>
            <a:ext cx="785818" cy="78581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7" name="Овал 26"/>
          <p:cNvSpPr/>
          <p:nvPr/>
        </p:nvSpPr>
        <p:spPr>
          <a:xfrm>
            <a:off x="8405813" y="1406525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429625" y="207168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715250" y="207168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715250" y="1357313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501063" y="1714500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572375" y="1714500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072438" y="2214563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072438" y="121443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858148" y="1571612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6" name="Овал 35"/>
          <p:cNvSpPr/>
          <p:nvPr/>
        </p:nvSpPr>
        <p:spPr>
          <a:xfrm rot="2585452">
            <a:off x="6340475" y="768350"/>
            <a:ext cx="169863" cy="460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357938" y="928688"/>
            <a:ext cx="46037" cy="2476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 rot="19933222">
            <a:off x="6692900" y="769938"/>
            <a:ext cx="46038" cy="330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 rot="19221648" flipH="1">
            <a:off x="5402263" y="1706563"/>
            <a:ext cx="455612" cy="87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 rot="2352785" flipH="1">
            <a:off x="5319713" y="1398588"/>
            <a:ext cx="454025" cy="619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786438" y="1571625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715000" y="1785938"/>
            <a:ext cx="71438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5715000" y="1285875"/>
            <a:ext cx="71438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286375" y="1571625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>
          <a:xfrm rot="2585452">
            <a:off x="2635250" y="338138"/>
            <a:ext cx="169863" cy="444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2652713" y="498475"/>
            <a:ext cx="46037" cy="246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 rot="19933222">
            <a:off x="2989263" y="338138"/>
            <a:ext cx="44450" cy="3317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 rot="2585452">
            <a:off x="206375" y="1766888"/>
            <a:ext cx="169863" cy="444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23838" y="1927225"/>
            <a:ext cx="46037" cy="2460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>
          <a:xfrm rot="19933222">
            <a:off x="560388" y="1766888"/>
            <a:ext cx="44450" cy="3317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 rot="2585452">
            <a:off x="8670925" y="909638"/>
            <a:ext cx="169863" cy="444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8688388" y="1069975"/>
            <a:ext cx="46037" cy="246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 rot="19933222">
            <a:off x="9023350" y="909638"/>
            <a:ext cx="46038" cy="3317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 rot="2585452">
            <a:off x="2992438" y="1838325"/>
            <a:ext cx="169862" cy="44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009900" y="1998663"/>
            <a:ext cx="46038" cy="246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Овал 55"/>
          <p:cNvSpPr/>
          <p:nvPr/>
        </p:nvSpPr>
        <p:spPr>
          <a:xfrm rot="19933222">
            <a:off x="3346450" y="1838325"/>
            <a:ext cx="44450" cy="331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Овал 56"/>
          <p:cNvSpPr/>
          <p:nvPr/>
        </p:nvSpPr>
        <p:spPr>
          <a:xfrm rot="19221648" flipH="1">
            <a:off x="7980363" y="444500"/>
            <a:ext cx="455612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 rot="2352785" flipH="1">
            <a:off x="7897813" y="136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8364538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8293100" y="523875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8293100" y="23813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864475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Овал 62"/>
          <p:cNvSpPr/>
          <p:nvPr/>
        </p:nvSpPr>
        <p:spPr>
          <a:xfrm rot="19221648" flipH="1">
            <a:off x="115888" y="444500"/>
            <a:ext cx="455612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Овал 63"/>
          <p:cNvSpPr/>
          <p:nvPr/>
        </p:nvSpPr>
        <p:spPr>
          <a:xfrm rot="2352785" flipH="1">
            <a:off x="33338" y="136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500063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428625" y="523875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8625" y="23813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0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>
          <a:xfrm rot="19221648" flipH="1">
            <a:off x="2479675" y="1587500"/>
            <a:ext cx="455613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>
          <a:xfrm rot="2352785" flipH="1">
            <a:off x="2397125" y="1279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863850" y="1452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792413" y="1666875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2792413" y="1166813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363788" y="1452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 rot="19221648" flipH="1">
            <a:off x="4979988" y="276225"/>
            <a:ext cx="455612" cy="873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 rot="2352785" flipH="1">
            <a:off x="4897438" y="-31750"/>
            <a:ext cx="454025" cy="635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5364163" y="141288"/>
            <a:ext cx="285750" cy="714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5292725" y="355600"/>
            <a:ext cx="71438" cy="285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5292725" y="-144463"/>
            <a:ext cx="71438" cy="2857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4864100" y="141288"/>
            <a:ext cx="285750" cy="714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6619875" y="49213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6643688" y="7143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5929313" y="7143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5929313" y="0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6715125" y="357188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5786438" y="357188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6286500" y="857250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6286500" y="-1428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6072198" y="214290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90" name="Овал 89"/>
          <p:cNvSpPr/>
          <p:nvPr/>
        </p:nvSpPr>
        <p:spPr>
          <a:xfrm>
            <a:off x="7143750" y="1071563"/>
            <a:ext cx="46038" cy="2476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833438" y="2192338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857250" y="285750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142875" y="285750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142875" y="2143125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928688" y="2500313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0" y="2500313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500063" y="3000375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500063" y="200025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285720" y="2357430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00" name="Овал 99"/>
          <p:cNvSpPr/>
          <p:nvPr/>
        </p:nvSpPr>
        <p:spPr>
          <a:xfrm>
            <a:off x="1116013" y="2141538"/>
            <a:ext cx="46037" cy="24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Овал 100"/>
          <p:cNvSpPr/>
          <p:nvPr/>
        </p:nvSpPr>
        <p:spPr>
          <a:xfrm rot="19221648" flipH="1">
            <a:off x="1479550" y="2516188"/>
            <a:ext cx="455613" cy="87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Овал 101"/>
          <p:cNvSpPr/>
          <p:nvPr/>
        </p:nvSpPr>
        <p:spPr>
          <a:xfrm rot="2352785" flipH="1">
            <a:off x="1397000" y="2208213"/>
            <a:ext cx="454025" cy="619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1863725" y="2381250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1792288" y="2595563"/>
            <a:ext cx="71437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1792288" y="2095500"/>
            <a:ext cx="71437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1363663" y="2381250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 rot="19221648" flipH="1">
            <a:off x="7051675" y="2587625"/>
            <a:ext cx="455613" cy="873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Овал 107"/>
          <p:cNvSpPr/>
          <p:nvPr/>
        </p:nvSpPr>
        <p:spPr>
          <a:xfrm rot="2352785" flipH="1">
            <a:off x="6969125" y="2279650"/>
            <a:ext cx="454025" cy="619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7435850" y="2452688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7364413" y="2667000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7364413" y="2166938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6935788" y="2452688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3" name="Овал 112"/>
          <p:cNvSpPr/>
          <p:nvPr/>
        </p:nvSpPr>
        <p:spPr>
          <a:xfrm rot="18305469">
            <a:off x="5200650" y="2386013"/>
            <a:ext cx="169863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Овал 113"/>
          <p:cNvSpPr/>
          <p:nvPr/>
        </p:nvSpPr>
        <p:spPr>
          <a:xfrm rot="15720017">
            <a:off x="5217319" y="2545557"/>
            <a:ext cx="46037" cy="247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5" name="Овал 114"/>
          <p:cNvSpPr/>
          <p:nvPr/>
        </p:nvSpPr>
        <p:spPr>
          <a:xfrm rot="14053239">
            <a:off x="5553075" y="2386013"/>
            <a:ext cx="46037" cy="331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6" name="Овал 115"/>
          <p:cNvSpPr/>
          <p:nvPr/>
        </p:nvSpPr>
        <p:spPr>
          <a:xfrm rot="13341665" flipH="1">
            <a:off x="4687888" y="2135188"/>
            <a:ext cx="455612" cy="873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" name="Овал 116"/>
          <p:cNvSpPr/>
          <p:nvPr/>
        </p:nvSpPr>
        <p:spPr>
          <a:xfrm rot="18072802" flipH="1">
            <a:off x="4604544" y="1828006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8" name="Овал 117"/>
          <p:cNvSpPr/>
          <p:nvPr/>
        </p:nvSpPr>
        <p:spPr>
          <a:xfrm rot="15720017">
            <a:off x="5072857" y="1999456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9" name="Овал 118"/>
          <p:cNvSpPr/>
          <p:nvPr/>
        </p:nvSpPr>
        <p:spPr>
          <a:xfrm rot="15720017">
            <a:off x="5001419" y="2213769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" name="Овал 119"/>
          <p:cNvSpPr/>
          <p:nvPr/>
        </p:nvSpPr>
        <p:spPr>
          <a:xfrm rot="15720017">
            <a:off x="5001419" y="1713707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1" name="Овал 120"/>
          <p:cNvSpPr/>
          <p:nvPr/>
        </p:nvSpPr>
        <p:spPr>
          <a:xfrm rot="15720017">
            <a:off x="4572794" y="1999456"/>
            <a:ext cx="285750" cy="7143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" name="Овал 121"/>
          <p:cNvSpPr/>
          <p:nvPr/>
        </p:nvSpPr>
        <p:spPr>
          <a:xfrm rot="2151103" flipH="1">
            <a:off x="1870075" y="704850"/>
            <a:ext cx="455613" cy="873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" name="Овал 122"/>
          <p:cNvSpPr/>
          <p:nvPr/>
        </p:nvSpPr>
        <p:spPr>
          <a:xfrm rot="6882240" flipH="1">
            <a:off x="1788319" y="397669"/>
            <a:ext cx="454025" cy="619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4" name="Овал 123"/>
          <p:cNvSpPr/>
          <p:nvPr/>
        </p:nvSpPr>
        <p:spPr>
          <a:xfrm rot="4529455">
            <a:off x="2255044" y="570706"/>
            <a:ext cx="285750" cy="71438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2149475" y="523875"/>
            <a:ext cx="71438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6" name="Овал 125"/>
          <p:cNvSpPr/>
          <p:nvPr/>
        </p:nvSpPr>
        <p:spPr>
          <a:xfrm rot="4529455">
            <a:off x="2183606" y="284957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7" name="Овал 126"/>
          <p:cNvSpPr/>
          <p:nvPr/>
        </p:nvSpPr>
        <p:spPr>
          <a:xfrm rot="4529455">
            <a:off x="1754982" y="570706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6500826" y="1714488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3857620" y="2143116"/>
            <a:ext cx="428628" cy="42862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0" y="928670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3143240" y="0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7072330" y="0"/>
            <a:ext cx="428628" cy="4286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2143108" y="1857364"/>
            <a:ext cx="428628" cy="42862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2643188" y="2357438"/>
            <a:ext cx="357187" cy="3571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5929313" y="2357438"/>
            <a:ext cx="357187" cy="357187"/>
          </a:xfrm>
          <a:prstGeom prst="rect">
            <a:avLst/>
          </a:prstGeom>
          <a:solidFill>
            <a:srgbClr val="A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3214688" y="1357313"/>
            <a:ext cx="357187" cy="3571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1000125" y="0"/>
            <a:ext cx="357188" cy="357188"/>
          </a:xfrm>
          <a:prstGeom prst="rect">
            <a:avLst/>
          </a:prstGeom>
          <a:solidFill>
            <a:srgbClr val="A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7643813" y="714375"/>
            <a:ext cx="357187" cy="357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3BD38-5111-416B-AD24-1DCD6CE2B4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8F9D7-49E8-4EDB-A018-853EB9BDDDA4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5133886"/>
              </p:ext>
            </p:extLst>
          </p:nvPr>
        </p:nvGraphicFramePr>
        <p:xfrm>
          <a:off x="928662" y="214290"/>
          <a:ext cx="7429552" cy="6185390"/>
        </p:xfrm>
        <a:graphic>
          <a:graphicData uri="http://schemas.openxmlformats.org/drawingml/2006/table">
            <a:tbl>
              <a:tblPr/>
              <a:tblGrid>
                <a:gridCol w="2884971"/>
                <a:gridCol w="1345746"/>
                <a:gridCol w="3198835"/>
              </a:tblGrid>
              <a:tr h="15585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80-17</a:t>
                      </a:r>
                      <a:endParaRPr lang="ru-RU" sz="8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41+33</a:t>
                      </a:r>
                      <a:endParaRPr lang="ru-RU" sz="8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2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90-15</a:t>
                      </a:r>
                      <a:endParaRPr lang="ru-RU" sz="8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8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70+21</a:t>
                      </a:r>
                      <a:endParaRPr lang="ru-RU" sz="8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2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70-18</a:t>
                      </a:r>
                      <a:endParaRPr lang="ru-RU" sz="8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8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32+48</a:t>
                      </a:r>
                      <a:endParaRPr lang="ru-RU" sz="8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23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60+21</a:t>
                      </a:r>
                      <a:endParaRPr lang="ru-RU" sz="8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90-25</a:t>
                      </a:r>
                      <a:endParaRPr lang="ru-RU" sz="8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762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23928" y="116632"/>
            <a:ext cx="115212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&lt;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04570" y="4557451"/>
            <a:ext cx="827470" cy="1649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&gt;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1556792"/>
            <a:ext cx="115212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&lt;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3140968"/>
            <a:ext cx="1152128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88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&lt;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3BD38-5111-416B-AD24-1DCD6CE2B4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8F9D7-49E8-4EDB-A018-853EB9BDDDA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55576" y="33265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785794"/>
            <a:ext cx="87868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ru-RU" sz="5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смог самостоятельно...</a:t>
            </a:r>
          </a:p>
          <a:p>
            <a:pPr>
              <a:spcBef>
                <a:spcPts val="0"/>
              </a:spcBef>
            </a:pPr>
            <a:endParaRPr lang="ru-RU" sz="5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ru-RU" sz="5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пока затрудняюсь…</a:t>
            </a:r>
          </a:p>
          <a:p>
            <a:pPr>
              <a:spcBef>
                <a:spcPts val="0"/>
              </a:spcBef>
            </a:pPr>
            <a:endParaRPr lang="ru-RU" sz="5400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 typeface="Wingdings" pitchFamily="2" charset="2"/>
              <a:buChar char="ü"/>
            </a:pPr>
            <a:r>
              <a:rPr lang="ru-RU" sz="5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было легко…</a:t>
            </a:r>
          </a:p>
        </p:txBody>
      </p:sp>
    </p:spTree>
    <p:extLst>
      <p:ext uri="{BB962C8B-B14F-4D97-AF65-F5344CB8AC3E}">
        <p14:creationId xmlns:p14="http://schemas.microsoft.com/office/powerpoint/2010/main" xmlns="" val="23280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3BD38-5111-416B-AD24-1DCD6CE2B4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8F9D7-49E8-4EDB-A018-853EB9BDDDA4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22048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урок!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0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85813" y="3000375"/>
            <a:ext cx="7772400" cy="1470025"/>
          </a:xfrm>
        </p:spPr>
        <p:txBody>
          <a:bodyPr/>
          <a:lstStyle/>
          <a:p>
            <a:r>
              <a:rPr lang="ru-RU" altLang="ru-RU" dirty="0" smtClean="0"/>
              <a:t>Сложение и вычитание двухзначных чисел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0274" y="4797152"/>
            <a:ext cx="4614164" cy="1032520"/>
          </a:xfrm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ГУО «Начальная школа № 39 г. Минска»</a:t>
            </a:r>
          </a:p>
          <a:p>
            <a:pPr algn="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Рудницкая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Каролина Александровна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5" name="Овал 4"/>
          <p:cNvSpPr/>
          <p:nvPr/>
        </p:nvSpPr>
        <p:spPr>
          <a:xfrm>
            <a:off x="4405313" y="477838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429125" y="1143000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714750" y="1143000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714750" y="428625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524375" y="785813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571875" y="785813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71938" y="1285875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071938" y="357188"/>
            <a:ext cx="428625" cy="428625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882004" y="608056"/>
            <a:ext cx="785818" cy="7858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Овал 17"/>
          <p:cNvSpPr/>
          <p:nvPr/>
        </p:nvSpPr>
        <p:spPr>
          <a:xfrm>
            <a:off x="1690688" y="835025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714500" y="150018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00125" y="150018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000125" y="785813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785938" y="1143000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857250" y="1143000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357313" y="1643063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357313" y="642938"/>
            <a:ext cx="428625" cy="4286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167360" y="965246"/>
            <a:ext cx="785818" cy="78581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7" name="Овал 26"/>
          <p:cNvSpPr/>
          <p:nvPr/>
        </p:nvSpPr>
        <p:spPr>
          <a:xfrm>
            <a:off x="8405813" y="1406525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429625" y="207168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715250" y="207168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715250" y="1357313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8501063" y="1714500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572375" y="1714500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072438" y="2214563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8072438" y="1214438"/>
            <a:ext cx="428625" cy="428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7858148" y="1571612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6" name="Овал 35"/>
          <p:cNvSpPr/>
          <p:nvPr/>
        </p:nvSpPr>
        <p:spPr>
          <a:xfrm rot="2585452">
            <a:off x="6340475" y="768350"/>
            <a:ext cx="169863" cy="460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357938" y="928688"/>
            <a:ext cx="46037" cy="2476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 rot="19933222">
            <a:off x="6692900" y="769938"/>
            <a:ext cx="46038" cy="3302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 rot="19221648" flipH="1">
            <a:off x="5402263" y="1706563"/>
            <a:ext cx="455612" cy="87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Овал 39"/>
          <p:cNvSpPr/>
          <p:nvPr/>
        </p:nvSpPr>
        <p:spPr>
          <a:xfrm rot="2352785" flipH="1">
            <a:off x="5319713" y="1398588"/>
            <a:ext cx="454025" cy="619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786438" y="1571625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715000" y="1785938"/>
            <a:ext cx="71438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5715000" y="1285875"/>
            <a:ext cx="71438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286375" y="1571625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Овал 44"/>
          <p:cNvSpPr/>
          <p:nvPr/>
        </p:nvSpPr>
        <p:spPr>
          <a:xfrm rot="2585452">
            <a:off x="2635250" y="338138"/>
            <a:ext cx="169863" cy="444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2652713" y="498475"/>
            <a:ext cx="46037" cy="246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Овал 46"/>
          <p:cNvSpPr/>
          <p:nvPr/>
        </p:nvSpPr>
        <p:spPr>
          <a:xfrm rot="19933222">
            <a:off x="2989263" y="338138"/>
            <a:ext cx="44450" cy="3317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 rot="2585452">
            <a:off x="206375" y="1766888"/>
            <a:ext cx="169863" cy="444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223838" y="1927225"/>
            <a:ext cx="46037" cy="2460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Овал 49"/>
          <p:cNvSpPr/>
          <p:nvPr/>
        </p:nvSpPr>
        <p:spPr>
          <a:xfrm rot="19933222">
            <a:off x="560388" y="1766888"/>
            <a:ext cx="44450" cy="33178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Овал 50"/>
          <p:cNvSpPr/>
          <p:nvPr/>
        </p:nvSpPr>
        <p:spPr>
          <a:xfrm rot="2585452">
            <a:off x="8670925" y="909638"/>
            <a:ext cx="169863" cy="444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8688388" y="1069975"/>
            <a:ext cx="46037" cy="246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Овал 52"/>
          <p:cNvSpPr/>
          <p:nvPr/>
        </p:nvSpPr>
        <p:spPr>
          <a:xfrm rot="19933222">
            <a:off x="9023350" y="909638"/>
            <a:ext cx="46038" cy="3317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 rot="2585452">
            <a:off x="2992438" y="1838325"/>
            <a:ext cx="169862" cy="444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009900" y="1998663"/>
            <a:ext cx="46038" cy="246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Овал 55"/>
          <p:cNvSpPr/>
          <p:nvPr/>
        </p:nvSpPr>
        <p:spPr>
          <a:xfrm rot="19933222">
            <a:off x="3346450" y="1838325"/>
            <a:ext cx="44450" cy="331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Овал 56"/>
          <p:cNvSpPr/>
          <p:nvPr/>
        </p:nvSpPr>
        <p:spPr>
          <a:xfrm rot="19221648" flipH="1">
            <a:off x="7980363" y="444500"/>
            <a:ext cx="455612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 rot="2352785" flipH="1">
            <a:off x="7897813" y="136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8364538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8293100" y="523875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8293100" y="23813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864475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Овал 62"/>
          <p:cNvSpPr/>
          <p:nvPr/>
        </p:nvSpPr>
        <p:spPr>
          <a:xfrm rot="19221648" flipH="1">
            <a:off x="115888" y="444500"/>
            <a:ext cx="455612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Овал 63"/>
          <p:cNvSpPr/>
          <p:nvPr/>
        </p:nvSpPr>
        <p:spPr>
          <a:xfrm rot="2352785" flipH="1">
            <a:off x="33338" y="136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500063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428625" y="523875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428625" y="23813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0" y="309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Овал 68"/>
          <p:cNvSpPr/>
          <p:nvPr/>
        </p:nvSpPr>
        <p:spPr>
          <a:xfrm rot="19221648" flipH="1">
            <a:off x="2479675" y="1587500"/>
            <a:ext cx="455613" cy="873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Овал 69"/>
          <p:cNvSpPr/>
          <p:nvPr/>
        </p:nvSpPr>
        <p:spPr>
          <a:xfrm rot="2352785" flipH="1">
            <a:off x="2397125" y="1279525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2863850" y="1452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2792413" y="1666875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2792413" y="1166813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2363788" y="1452563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 rot="19221648" flipH="1">
            <a:off x="4979988" y="276225"/>
            <a:ext cx="455612" cy="8731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6" name="Овал 75"/>
          <p:cNvSpPr/>
          <p:nvPr/>
        </p:nvSpPr>
        <p:spPr>
          <a:xfrm rot="2352785" flipH="1">
            <a:off x="4897438" y="-31750"/>
            <a:ext cx="454025" cy="635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5364163" y="141288"/>
            <a:ext cx="285750" cy="714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5292725" y="355600"/>
            <a:ext cx="71438" cy="285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5292725" y="-144463"/>
            <a:ext cx="71438" cy="285751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4864100" y="141288"/>
            <a:ext cx="285750" cy="7143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6619875" y="49213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Овал 81"/>
          <p:cNvSpPr/>
          <p:nvPr/>
        </p:nvSpPr>
        <p:spPr>
          <a:xfrm>
            <a:off x="6643688" y="7143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5929313" y="7143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5929313" y="0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6715125" y="357188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5786438" y="357188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6286500" y="857250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6286500" y="-142875"/>
            <a:ext cx="428625" cy="428625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6072198" y="214290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90" name="Овал 89"/>
          <p:cNvSpPr/>
          <p:nvPr/>
        </p:nvSpPr>
        <p:spPr>
          <a:xfrm>
            <a:off x="7143750" y="1071563"/>
            <a:ext cx="46038" cy="2476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1" name="Овал 90"/>
          <p:cNvSpPr/>
          <p:nvPr/>
        </p:nvSpPr>
        <p:spPr>
          <a:xfrm>
            <a:off x="833438" y="2192338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857250" y="285750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142875" y="285750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4" name="Овал 93"/>
          <p:cNvSpPr/>
          <p:nvPr/>
        </p:nvSpPr>
        <p:spPr>
          <a:xfrm>
            <a:off x="142875" y="2143125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928688" y="2500313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6" name="Овал 95"/>
          <p:cNvSpPr/>
          <p:nvPr/>
        </p:nvSpPr>
        <p:spPr>
          <a:xfrm>
            <a:off x="0" y="2500313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500063" y="3000375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" name="Овал 97"/>
          <p:cNvSpPr/>
          <p:nvPr/>
        </p:nvSpPr>
        <p:spPr>
          <a:xfrm>
            <a:off x="500063" y="2000250"/>
            <a:ext cx="428625" cy="428625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285720" y="2357430"/>
            <a:ext cx="785818" cy="78581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00" name="Овал 99"/>
          <p:cNvSpPr/>
          <p:nvPr/>
        </p:nvSpPr>
        <p:spPr>
          <a:xfrm>
            <a:off x="1116013" y="2141538"/>
            <a:ext cx="46037" cy="24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Овал 100"/>
          <p:cNvSpPr/>
          <p:nvPr/>
        </p:nvSpPr>
        <p:spPr>
          <a:xfrm rot="19221648" flipH="1">
            <a:off x="1479550" y="2516188"/>
            <a:ext cx="455613" cy="87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" name="Овал 101"/>
          <p:cNvSpPr/>
          <p:nvPr/>
        </p:nvSpPr>
        <p:spPr>
          <a:xfrm rot="2352785" flipH="1">
            <a:off x="1397000" y="2208213"/>
            <a:ext cx="454025" cy="619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" name="Овал 102"/>
          <p:cNvSpPr/>
          <p:nvPr/>
        </p:nvSpPr>
        <p:spPr>
          <a:xfrm>
            <a:off x="1863725" y="2381250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1792288" y="2595563"/>
            <a:ext cx="71437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1792288" y="2095500"/>
            <a:ext cx="71437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1363663" y="2381250"/>
            <a:ext cx="285750" cy="7143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7" name="Овал 106"/>
          <p:cNvSpPr/>
          <p:nvPr/>
        </p:nvSpPr>
        <p:spPr>
          <a:xfrm rot="19221648" flipH="1">
            <a:off x="7051675" y="2587625"/>
            <a:ext cx="455613" cy="873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8" name="Овал 107"/>
          <p:cNvSpPr/>
          <p:nvPr/>
        </p:nvSpPr>
        <p:spPr>
          <a:xfrm rot="2352785" flipH="1">
            <a:off x="6969125" y="2279650"/>
            <a:ext cx="454025" cy="619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7435850" y="2452688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0" name="Овал 109"/>
          <p:cNvSpPr/>
          <p:nvPr/>
        </p:nvSpPr>
        <p:spPr>
          <a:xfrm>
            <a:off x="7364413" y="2667000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7364413" y="2166938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6935788" y="2452688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3" name="Овал 112"/>
          <p:cNvSpPr/>
          <p:nvPr/>
        </p:nvSpPr>
        <p:spPr>
          <a:xfrm rot="18305469">
            <a:off x="5200650" y="2386013"/>
            <a:ext cx="169863" cy="460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4" name="Овал 113"/>
          <p:cNvSpPr/>
          <p:nvPr/>
        </p:nvSpPr>
        <p:spPr>
          <a:xfrm rot="15720017">
            <a:off x="5217319" y="2545557"/>
            <a:ext cx="46037" cy="2476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5" name="Овал 114"/>
          <p:cNvSpPr/>
          <p:nvPr/>
        </p:nvSpPr>
        <p:spPr>
          <a:xfrm rot="14053239">
            <a:off x="5553075" y="2386013"/>
            <a:ext cx="46037" cy="3317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6" name="Овал 115"/>
          <p:cNvSpPr/>
          <p:nvPr/>
        </p:nvSpPr>
        <p:spPr>
          <a:xfrm rot="13341665" flipH="1">
            <a:off x="4687888" y="2135188"/>
            <a:ext cx="455612" cy="873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7" name="Овал 116"/>
          <p:cNvSpPr/>
          <p:nvPr/>
        </p:nvSpPr>
        <p:spPr>
          <a:xfrm rot="18072802" flipH="1">
            <a:off x="4604544" y="1828006"/>
            <a:ext cx="454025" cy="619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8" name="Овал 117"/>
          <p:cNvSpPr/>
          <p:nvPr/>
        </p:nvSpPr>
        <p:spPr>
          <a:xfrm rot="15720017">
            <a:off x="5072857" y="1999456"/>
            <a:ext cx="285750" cy="7143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9" name="Овал 118"/>
          <p:cNvSpPr/>
          <p:nvPr/>
        </p:nvSpPr>
        <p:spPr>
          <a:xfrm rot="15720017">
            <a:off x="5001419" y="2213769"/>
            <a:ext cx="71438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0" name="Овал 119"/>
          <p:cNvSpPr/>
          <p:nvPr/>
        </p:nvSpPr>
        <p:spPr>
          <a:xfrm rot="15720017">
            <a:off x="5001419" y="1713707"/>
            <a:ext cx="71437" cy="28575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1" name="Овал 120"/>
          <p:cNvSpPr/>
          <p:nvPr/>
        </p:nvSpPr>
        <p:spPr>
          <a:xfrm rot="15720017">
            <a:off x="4572794" y="1999456"/>
            <a:ext cx="285750" cy="7143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" name="Овал 121"/>
          <p:cNvSpPr/>
          <p:nvPr/>
        </p:nvSpPr>
        <p:spPr>
          <a:xfrm rot="2151103" flipH="1">
            <a:off x="1870075" y="704850"/>
            <a:ext cx="455613" cy="873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3" name="Овал 122"/>
          <p:cNvSpPr/>
          <p:nvPr/>
        </p:nvSpPr>
        <p:spPr>
          <a:xfrm rot="6882240" flipH="1">
            <a:off x="1788319" y="397669"/>
            <a:ext cx="454025" cy="61913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4" name="Овал 123"/>
          <p:cNvSpPr/>
          <p:nvPr/>
        </p:nvSpPr>
        <p:spPr>
          <a:xfrm rot="4529455">
            <a:off x="2255044" y="570706"/>
            <a:ext cx="285750" cy="71438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2149475" y="523875"/>
            <a:ext cx="71438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6" name="Овал 125"/>
          <p:cNvSpPr/>
          <p:nvPr/>
        </p:nvSpPr>
        <p:spPr>
          <a:xfrm rot="4529455">
            <a:off x="2183606" y="284957"/>
            <a:ext cx="71437" cy="285750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7" name="Овал 126"/>
          <p:cNvSpPr/>
          <p:nvPr/>
        </p:nvSpPr>
        <p:spPr>
          <a:xfrm rot="4529455">
            <a:off x="1754982" y="570706"/>
            <a:ext cx="285750" cy="71437"/>
          </a:xfrm>
          <a:prstGeom prst="ellipse">
            <a:avLst/>
          </a:prstGeom>
          <a:solidFill>
            <a:srgbClr val="55F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8" name="Овал 127"/>
          <p:cNvSpPr/>
          <p:nvPr/>
        </p:nvSpPr>
        <p:spPr>
          <a:xfrm>
            <a:off x="6500826" y="1714488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" name="Овал 128"/>
          <p:cNvSpPr/>
          <p:nvPr/>
        </p:nvSpPr>
        <p:spPr>
          <a:xfrm>
            <a:off x="3857620" y="2143116"/>
            <a:ext cx="428628" cy="428628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0" name="Овал 129"/>
          <p:cNvSpPr/>
          <p:nvPr/>
        </p:nvSpPr>
        <p:spPr>
          <a:xfrm>
            <a:off x="0" y="928670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1" name="Овал 130"/>
          <p:cNvSpPr/>
          <p:nvPr/>
        </p:nvSpPr>
        <p:spPr>
          <a:xfrm>
            <a:off x="3143240" y="0"/>
            <a:ext cx="428628" cy="428628"/>
          </a:xfrm>
          <a:prstGeom prst="ellipse">
            <a:avLst/>
          </a:prstGeom>
          <a:solidFill>
            <a:srgbClr val="55F13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2" name="Овал 131"/>
          <p:cNvSpPr/>
          <p:nvPr/>
        </p:nvSpPr>
        <p:spPr>
          <a:xfrm>
            <a:off x="7072330" y="0"/>
            <a:ext cx="428628" cy="42862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" name="Овал 132"/>
          <p:cNvSpPr/>
          <p:nvPr/>
        </p:nvSpPr>
        <p:spPr>
          <a:xfrm>
            <a:off x="2143108" y="1857364"/>
            <a:ext cx="428628" cy="42862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4" name="Прямоугольник 133"/>
          <p:cNvSpPr/>
          <p:nvPr/>
        </p:nvSpPr>
        <p:spPr>
          <a:xfrm>
            <a:off x="2643188" y="2357438"/>
            <a:ext cx="357187" cy="3571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5" name="Прямоугольник 134"/>
          <p:cNvSpPr/>
          <p:nvPr/>
        </p:nvSpPr>
        <p:spPr>
          <a:xfrm>
            <a:off x="5929313" y="2357438"/>
            <a:ext cx="357187" cy="357187"/>
          </a:xfrm>
          <a:prstGeom prst="rect">
            <a:avLst/>
          </a:prstGeom>
          <a:solidFill>
            <a:srgbClr val="A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6" name="Прямоугольник 135"/>
          <p:cNvSpPr/>
          <p:nvPr/>
        </p:nvSpPr>
        <p:spPr>
          <a:xfrm>
            <a:off x="3214688" y="1357313"/>
            <a:ext cx="357187" cy="3571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7" name="Прямоугольник 136"/>
          <p:cNvSpPr/>
          <p:nvPr/>
        </p:nvSpPr>
        <p:spPr>
          <a:xfrm>
            <a:off x="1000125" y="0"/>
            <a:ext cx="357188" cy="357188"/>
          </a:xfrm>
          <a:prstGeom prst="rect">
            <a:avLst/>
          </a:prstGeom>
          <a:solidFill>
            <a:srgbClr val="A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8" name="Прямоугольник 137"/>
          <p:cNvSpPr/>
          <p:nvPr/>
        </p:nvSpPr>
        <p:spPr>
          <a:xfrm>
            <a:off x="7643813" y="714375"/>
            <a:ext cx="357187" cy="3571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943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Весна пришла! Оркестр Поля Мориа -love story- Paul Mauria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89989.3824" end="79002.19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504" y="116632"/>
            <a:ext cx="8832206" cy="6120680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E078FD-D678-433A-A9CE-4901BDE01E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905C9-0034-46FB-8A9B-9FF880EE78B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7" name="Frederik_SHopen_-Vesenniy_vals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90809.31200000001" end="21344.0688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00392" y="6309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E078FD-D678-433A-A9CE-4901BDE01E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905C9-0034-46FB-8A9B-9FF880EE78B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6" name="Рисунок 5" descr="http://psyxi.ru/_bl/0/243644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5743" y="11408"/>
            <a:ext cx="9406255" cy="68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7504" y="5229200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57150"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9600" b="1" dirty="0">
              <a:ln w="57150"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010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3BD38-5111-416B-AD24-1DCD6CE2B4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8F9D7-49E8-4EDB-A018-853EB9BDDDA4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571480"/>
            <a:ext cx="63087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8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70-(37+12)</a:t>
            </a:r>
            <a:r>
              <a:rPr lang="en-US" sz="88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endParaRPr lang="ru-RU" sz="8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2339640"/>
            <a:ext cx="67164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8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25+(80-15)</a:t>
            </a:r>
            <a:r>
              <a:rPr lang="en-US" sz="88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endParaRPr lang="ru-RU" sz="8800" dirty="0" smtClean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27" y="4000504"/>
            <a:ext cx="59169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88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(90-45)-23</a:t>
            </a:r>
            <a:r>
              <a:rPr lang="en-US" sz="8800" dirty="0" smtClean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ru-RU" sz="8800" dirty="0" smtClean="0">
              <a:solidFill>
                <a:srgbClr val="4F81B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5713" y="649913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endParaRPr lang="ru-RU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64288" y="4000504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17608" y="2339640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endParaRPr lang="ru-RU" sz="8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3BD38-5111-416B-AD24-1DCD6CE2B4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8F9D7-49E8-4EDB-A018-853EB9BDDDA4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4" name="ФИЗМИНУТК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84168" y="2492896"/>
            <a:ext cx="1052500" cy="10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19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E078FD-D678-433A-A9CE-4901BDE01E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905C9-0034-46FB-8A9B-9FF880EE78B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6" name="Рисунок 5" descr="http://www.aikido.ru/files/images/content/meafa/letter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5762357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КОНКУРС 2015\УРОК 17 марта  СШ№84\грач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2636"/>
            <a:ext cx="266429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КОНКУРС 2015\УРОК 17 марта  СШ№84\грач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636"/>
            <a:ext cx="3231240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9885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E078FD-D678-433A-A9CE-4901BDE01E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905C9-0034-46FB-8A9B-9FF880EE78BA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2267744" y="188632"/>
            <a:ext cx="4824536" cy="5400600"/>
          </a:xfrm>
          <a:prstGeom prst="verticalScroll">
            <a:avLst/>
          </a:prstGeom>
          <a:solidFill>
            <a:srgbClr val="B7D6F3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843808" y="1916832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3 стр. 66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157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E078FD-D678-433A-A9CE-4901BDE01E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905C9-0034-46FB-8A9B-9FF880EE78B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6" name="Рисунок 5" descr="http://www.aikido.ru/files/images/content/meafa/letter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5762357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КОНКУРС 2015\УРОК 17 марта  СШ№84\грач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2636"/>
            <a:ext cx="266429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КОНКУРС 2015\УРОК 17 марта  СШ№84\грач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636"/>
            <a:ext cx="3231240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2079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3BD38-5111-416B-AD24-1DCD6CE2B42A}" type="datetime1">
              <a:rPr lang="ru-RU" smtClean="0"/>
              <a:pPr>
                <a:defRPr/>
              </a:pPr>
              <a:t>07.02.2017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8F9D7-49E8-4EDB-A018-853EB9BDDDA4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641046" y="2122692"/>
            <a:ext cx="81127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_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27584" y="3891628"/>
            <a:ext cx="7200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авая круглая скобка 5"/>
          <p:cNvSpPr/>
          <p:nvPr/>
        </p:nvSpPr>
        <p:spPr>
          <a:xfrm rot="5400000">
            <a:off x="4115642" y="625214"/>
            <a:ext cx="646328" cy="7179156"/>
          </a:xfrm>
          <a:prstGeom prst="rightBracket">
            <a:avLst>
              <a:gd name="adj" fmla="val 104172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E:\КОНКУРС 2015\УРОК 17 марта  СШ№84\скворец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319" y="4796373"/>
            <a:ext cx="1152128" cy="12041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421447" y="4980972"/>
            <a:ext cx="8246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__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1731" y="4541104"/>
            <a:ext cx="1639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авая круглая скобка 9"/>
          <p:cNvSpPr/>
          <p:nvPr/>
        </p:nvSpPr>
        <p:spPr>
          <a:xfrm rot="5400000" flipH="1">
            <a:off x="2781750" y="1320966"/>
            <a:ext cx="649816" cy="4514860"/>
          </a:xfrm>
          <a:prstGeom prst="rightBracket">
            <a:avLst>
              <a:gd name="adj" fmla="val 168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06658" y="1896892"/>
            <a:ext cx="1639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647304" y="1852399"/>
            <a:ext cx="1953995" cy="1635154"/>
            <a:chOff x="290061" y="1905739"/>
            <a:chExt cx="2498507" cy="1824326"/>
          </a:xfrm>
        </p:grpSpPr>
        <p:sp>
          <p:nvSpPr>
            <p:cNvPr id="13" name="TextBox 12"/>
            <p:cNvSpPr txBox="1"/>
            <p:nvPr/>
          </p:nvSpPr>
          <p:spPr>
            <a:xfrm>
              <a:off x="1780456" y="2247255"/>
              <a:ext cx="1008112" cy="1030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3600" dirty="0" smtClean="0"/>
                <a:t>_</a:t>
              </a:r>
            </a:p>
            <a:p>
              <a:endParaRPr lang="ru-RU" dirty="0"/>
            </a:p>
          </p:txBody>
        </p:sp>
        <p:pic>
          <p:nvPicPr>
            <p:cNvPr id="14" name="Рисунок 13" descr="E:\КОНКУРС 2015\УРОК 17 марта  СШ№84\скворечник с красной крышей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9508"/>
            <a:stretch/>
          </p:blipFill>
          <p:spPr bwMode="auto">
            <a:xfrm>
              <a:off x="290061" y="1905739"/>
              <a:ext cx="1089025" cy="1329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15" name="Picture 2" descr="C:\Documents and Settings\Каролина\Рабочий стол\Рисунок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73" y="2285440"/>
              <a:ext cx="1152525" cy="1444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авая круглая скобка 15"/>
          <p:cNvSpPr/>
          <p:nvPr/>
        </p:nvSpPr>
        <p:spPr>
          <a:xfrm rot="5400000" flipH="1">
            <a:off x="6401331" y="2234572"/>
            <a:ext cx="649816" cy="2664296"/>
          </a:xfrm>
          <a:prstGeom prst="rightBracket">
            <a:avLst>
              <a:gd name="adj" fmla="val 16824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894002" y="1865772"/>
            <a:ext cx="1319313" cy="1376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E:\КОНКУРС 2015\УРОК 17 марта  СШ№84\зелёный скворечник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256" y="1872754"/>
            <a:ext cx="1161791" cy="138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C:\Documents and Settings\Каролина\Рабочий стол\Рисунок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8302" y="2158502"/>
            <a:ext cx="927490" cy="12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Дуга 21"/>
          <p:cNvSpPr/>
          <p:nvPr/>
        </p:nvSpPr>
        <p:spPr>
          <a:xfrm>
            <a:off x="2632204" y="1029731"/>
            <a:ext cx="4261798" cy="1368152"/>
          </a:xfrm>
          <a:prstGeom prst="arc">
            <a:avLst>
              <a:gd name="adj1" fmla="val 10985974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>
            <a:endCxn id="22" idx="0"/>
          </p:cNvCxnSpPr>
          <p:nvPr/>
        </p:nvCxnSpPr>
        <p:spPr>
          <a:xfrm flipH="1">
            <a:off x="2661887" y="1231977"/>
            <a:ext cx="168032" cy="368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669077" y="1536199"/>
            <a:ext cx="321684" cy="386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22" idx="2"/>
          </p:cNvCxnSpPr>
          <p:nvPr/>
        </p:nvCxnSpPr>
        <p:spPr>
          <a:xfrm flipH="1">
            <a:off x="6894002" y="1416001"/>
            <a:ext cx="17029" cy="2978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 flipV="1">
            <a:off x="6560772" y="1552309"/>
            <a:ext cx="309400" cy="1442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698651" y="-214573"/>
            <a:ext cx="4412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07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ач.школа 13. математика.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нач.школа 13. математика.</Template>
  <TotalTime>337</TotalTime>
  <Words>134</Words>
  <Application>Microsoft Office PowerPoint</Application>
  <PresentationFormat>Экран (4:3)</PresentationFormat>
  <Paragraphs>74</Paragraphs>
  <Slides>13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нач.школа 13. математика.</vt:lpstr>
      <vt:lpstr>Сложение и вычитание двухзначных чисел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Сложение и вычитание двухзначных чисел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Сложение и вычитание двухзначных чисел</dc:title>
  <dc:creator>Каролина</dc:creator>
  <dc:description>http://aida.ucoz.ru</dc:description>
  <cp:lastModifiedBy>Пельмешка</cp:lastModifiedBy>
  <cp:revision>20</cp:revision>
  <dcterms:created xsi:type="dcterms:W3CDTF">2015-03-15T19:12:01Z</dcterms:created>
  <dcterms:modified xsi:type="dcterms:W3CDTF">2017-02-07T15:55:25Z</dcterms:modified>
</cp:coreProperties>
</file>